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660033"/>
    <a:srgbClr val="FF4747"/>
    <a:srgbClr val="FFCC66"/>
    <a:srgbClr val="FFCC00"/>
    <a:srgbClr val="DED900"/>
    <a:srgbClr val="F2EC00"/>
    <a:srgbClr val="FAF400"/>
    <a:srgbClr val="DBD600"/>
    <a:srgbClr val="A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06" autoAdjust="0"/>
    <p:restoredTop sz="97727" autoAdjust="0"/>
  </p:normalViewPr>
  <p:slideViewPr>
    <p:cSldViewPr>
      <p:cViewPr varScale="1">
        <p:scale>
          <a:sx n="112" d="100"/>
          <a:sy n="112" d="100"/>
        </p:scale>
        <p:origin x="-19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5F211-C2E9-4065-9209-3C1B23A2ECF9}" type="datetimeFigureOut">
              <a:rPr lang="ru-RU" smtClean="0"/>
              <a:pPr/>
              <a:t>27.06.2016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3B912-143C-4307-AD2E-3818399D0B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71600"/>
            <a:ext cx="4305234" cy="4495800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152400" y="-152400"/>
            <a:ext cx="9601200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ln w="6350" cmpd="sng">
                  <a:noFill/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Министерство финансов Забайкальского края</a:t>
            </a:r>
            <a:endParaRPr lang="ru-RU" sz="2800" b="1" i="1" dirty="0">
              <a:ln w="6350" cmpd="sng">
                <a:noFill/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324600" y="5943600"/>
            <a:ext cx="2590800" cy="8382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>
                <a:solidFill>
                  <a:schemeClr val="tx1"/>
                </a:solidFill>
              </a:rPr>
              <a:t>7</a:t>
            </a:r>
            <a:r>
              <a:rPr lang="en-US" sz="2400" b="1" i="1" dirty="0" smtClean="0">
                <a:solidFill>
                  <a:schemeClr val="tx1"/>
                </a:solidFill>
              </a:rPr>
              <a:t> МО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" y="838200"/>
            <a:ext cx="6629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образования </a:t>
            </a:r>
            <a:r>
              <a:rPr lang="ru-RU" sz="2400" b="1" i="1" u="sng" dirty="0"/>
              <a:t>с высоким качеством </a:t>
            </a:r>
            <a:r>
              <a:rPr lang="ru-RU" b="1" i="1" dirty="0"/>
              <a:t>управления муниципальными </a:t>
            </a:r>
            <a:r>
              <a:rPr lang="ru-RU" b="1" i="1" dirty="0" smtClean="0"/>
              <a:t>финансами за 2015 год</a:t>
            </a:r>
            <a:endParaRPr lang="ru-RU" dirty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-95220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09600" y="1981200"/>
            <a:ext cx="4038600" cy="3810000"/>
          </a:xfrm>
          <a:prstGeom prst="round2Diag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Газимуро</a:t>
            </a:r>
            <a:r>
              <a:rPr lang="ru-RU" sz="2000" b="1" dirty="0" smtClean="0">
                <a:solidFill>
                  <a:schemeClr val="tx1"/>
                </a:solidFill>
              </a:rPr>
              <a:t>-Заводский район,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ЗАТО п.Горный,  </a:t>
            </a:r>
            <a:r>
              <a:rPr lang="ru-RU" sz="2000" b="1" dirty="0" err="1" smtClean="0">
                <a:solidFill>
                  <a:schemeClr val="tx1"/>
                </a:solidFill>
              </a:rPr>
              <a:t>г.Краснокаменск</a:t>
            </a:r>
            <a:r>
              <a:rPr lang="ru-RU" sz="2000" b="1" dirty="0" smtClean="0">
                <a:solidFill>
                  <a:schemeClr val="tx1"/>
                </a:solidFill>
              </a:rPr>
              <a:t> и Краснокаменский район, </a:t>
            </a:r>
            <a:r>
              <a:rPr lang="ru-RU" sz="2000" b="1" dirty="0" err="1" smtClean="0">
                <a:solidFill>
                  <a:schemeClr val="tx1"/>
                </a:solidFill>
              </a:rPr>
              <a:t>Нерчинско</a:t>
            </a:r>
            <a:r>
              <a:rPr lang="ru-RU" sz="2000" b="1" dirty="0" smtClean="0">
                <a:solidFill>
                  <a:schemeClr val="tx1"/>
                </a:solidFill>
              </a:rPr>
              <a:t>-Заводский район, Сретенский район,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Тунгиро-Олёкминский</a:t>
            </a:r>
            <a:r>
              <a:rPr lang="ru-RU" sz="2000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sz="2000" b="1" dirty="0" err="1" smtClean="0">
                <a:solidFill>
                  <a:schemeClr val="tx1"/>
                </a:solidFill>
              </a:rPr>
              <a:t>г.Чита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52600"/>
            <a:ext cx="4092861" cy="4274027"/>
          </a:xfr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-152400" y="-2286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 smtClean="0">
                <a:ln w="635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финансов Забайкальского края</a:t>
            </a:r>
          </a:p>
        </p:txBody>
      </p:sp>
      <p:sp>
        <p:nvSpPr>
          <p:cNvPr id="13" name="Лента лицом вниз 12"/>
          <p:cNvSpPr/>
          <p:nvPr/>
        </p:nvSpPr>
        <p:spPr>
          <a:xfrm>
            <a:off x="6858000" y="6096000"/>
            <a:ext cx="2133600" cy="6096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1</a:t>
            </a:r>
            <a:r>
              <a:rPr lang="ru-RU" b="1" i="1" dirty="0" smtClean="0">
                <a:solidFill>
                  <a:schemeClr val="tx1"/>
                </a:solidFill>
              </a:rPr>
              <a:t>7</a:t>
            </a:r>
            <a:r>
              <a:rPr lang="en-US" b="1" i="1" dirty="0" smtClean="0">
                <a:solidFill>
                  <a:schemeClr val="tx1"/>
                </a:solidFill>
              </a:rPr>
              <a:t> МО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2400" y="762000"/>
            <a:ext cx="8839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образования </a:t>
            </a:r>
            <a:r>
              <a:rPr lang="ru-RU" sz="2400" b="1" i="1" u="sng" dirty="0"/>
              <a:t>с </a:t>
            </a:r>
            <a:r>
              <a:rPr lang="en-US" sz="2400" b="1" i="1" u="sng" dirty="0" err="1" smtClean="0"/>
              <a:t>надлежащим</a:t>
            </a:r>
            <a:r>
              <a:rPr lang="ru-RU" sz="2400" b="1" i="1" u="sng" dirty="0" smtClean="0"/>
              <a:t> </a:t>
            </a:r>
            <a:r>
              <a:rPr lang="ru-RU" sz="2400" b="1" i="1" u="sng" dirty="0"/>
              <a:t>качеством</a:t>
            </a:r>
            <a:r>
              <a:rPr lang="ru-RU" sz="2400" b="1" i="1" dirty="0"/>
              <a:t> </a:t>
            </a:r>
            <a:r>
              <a:rPr lang="en-US" sz="2400" b="1" i="1" dirty="0" smtClean="0"/>
              <a:t> </a:t>
            </a:r>
            <a:r>
              <a:rPr lang="ru-RU" b="1" i="1" dirty="0" smtClean="0"/>
              <a:t>управления </a:t>
            </a:r>
            <a:r>
              <a:rPr lang="ru-RU" b="1" i="1" dirty="0"/>
              <a:t>муниципальными </a:t>
            </a:r>
            <a:r>
              <a:rPr lang="ru-RU" b="1" i="1" dirty="0" smtClean="0"/>
              <a:t>финансами за 2015 год</a:t>
            </a:r>
            <a:endParaRPr lang="ru-RU" dirty="0"/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85800" y="1676400"/>
            <a:ext cx="4191000" cy="4572000"/>
          </a:xfrm>
          <a:prstGeom prst="round2Diag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Агинский район, </a:t>
            </a:r>
          </a:p>
          <a:p>
            <a:pPr algn="ctr"/>
            <a:r>
              <a:rPr lang="ru-RU" sz="1700" b="1" dirty="0" err="1" smtClean="0">
                <a:solidFill>
                  <a:schemeClr val="tx1"/>
                </a:solidFill>
              </a:rPr>
              <a:t>Александрово</a:t>
            </a:r>
            <a:r>
              <a:rPr lang="ru-RU" sz="1700" b="1" dirty="0" smtClean="0">
                <a:solidFill>
                  <a:schemeClr val="tx1"/>
                </a:solidFill>
              </a:rPr>
              <a:t>-Заводский район, 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Балейский район,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Борзинский район, 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Дульдургинский район, Забайкальский район, 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Калганский район, </a:t>
            </a:r>
          </a:p>
          <a:p>
            <a:pPr algn="ctr"/>
            <a:r>
              <a:rPr lang="ru-RU" sz="1700" b="1" dirty="0" err="1" smtClean="0">
                <a:solidFill>
                  <a:schemeClr val="tx1"/>
                </a:solidFill>
              </a:rPr>
              <a:t>Карымский</a:t>
            </a:r>
            <a:r>
              <a:rPr lang="ru-RU" sz="1700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Могочинский район,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 Петровск-Забайкальский район, Приаргунский район,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 Тунгокоченский район,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 </a:t>
            </a:r>
            <a:r>
              <a:rPr lang="ru-RU" sz="1700" b="1" dirty="0" err="1" smtClean="0">
                <a:solidFill>
                  <a:schemeClr val="tx1"/>
                </a:solidFill>
              </a:rPr>
              <a:t>Улётовский</a:t>
            </a:r>
            <a:r>
              <a:rPr lang="ru-RU" sz="1700" b="1" dirty="0" smtClean="0">
                <a:solidFill>
                  <a:schemeClr val="tx1"/>
                </a:solidFill>
              </a:rPr>
              <a:t> район, 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Хилокский район, </a:t>
            </a:r>
          </a:p>
          <a:p>
            <a:pPr algn="ctr"/>
            <a:r>
              <a:rPr lang="ru-RU" sz="1700" b="1" dirty="0" smtClean="0">
                <a:solidFill>
                  <a:schemeClr val="tx1"/>
                </a:solidFill>
              </a:rPr>
              <a:t>Читинский район,</a:t>
            </a:r>
          </a:p>
          <a:p>
            <a:pPr algn="ctr"/>
            <a:r>
              <a:rPr lang="ru-RU" sz="1700" b="1" dirty="0" err="1" smtClean="0">
                <a:solidFill>
                  <a:schemeClr val="tx1"/>
                </a:solidFill>
              </a:rPr>
              <a:t>Шелопугинский</a:t>
            </a:r>
            <a:r>
              <a:rPr lang="ru-RU" sz="1700" b="1" dirty="0" smtClean="0">
                <a:solidFill>
                  <a:schemeClr val="tx1"/>
                </a:solidFill>
              </a:rPr>
              <a:t> район,</a:t>
            </a:r>
          </a:p>
          <a:p>
            <a:pPr algn="ctr"/>
            <a:r>
              <a:rPr lang="ru-RU" sz="1700" b="1" dirty="0" err="1" smtClean="0">
                <a:solidFill>
                  <a:schemeClr val="tx1"/>
                </a:solidFill>
              </a:rPr>
              <a:t>п.Агинское</a:t>
            </a:r>
            <a:r>
              <a:rPr lang="ru-RU" sz="1700" b="1" dirty="0" smtClean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93837"/>
            <a:ext cx="4334118" cy="4525963"/>
          </a:xfrm>
        </p:spPr>
      </p:pic>
      <p:sp>
        <p:nvSpPr>
          <p:cNvPr id="5" name="Заголовок 3"/>
          <p:cNvSpPr txBox="1">
            <a:spLocks/>
          </p:cNvSpPr>
          <p:nvPr/>
        </p:nvSpPr>
        <p:spPr>
          <a:xfrm>
            <a:off x="-152400" y="-152400"/>
            <a:ext cx="9601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smtClean="0">
                <a:ln w="6350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Министерство финансов Забайкальского края</a:t>
            </a:r>
            <a:endParaRPr kumimoji="0" lang="ru-RU" sz="2800" b="1" i="1" u="none" strike="noStrike" kern="1200" cap="none" spc="0" normalizeH="0" baseline="0" noProof="0" dirty="0" smtClean="0">
              <a:ln w="6350" cmpd="sng">
                <a:noFill/>
                <a:prstDash val="solid"/>
              </a:ln>
              <a:solidFill>
                <a:schemeClr val="tx1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Лента лицом вниз 8"/>
          <p:cNvSpPr/>
          <p:nvPr/>
        </p:nvSpPr>
        <p:spPr>
          <a:xfrm>
            <a:off x="6324600" y="5943600"/>
            <a:ext cx="2590800" cy="838200"/>
          </a:xfrm>
          <a:prstGeom prst="ribb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</a:rPr>
              <a:t>11</a:t>
            </a:r>
            <a:r>
              <a:rPr lang="en-US" sz="2400" b="1" i="1" dirty="0" smtClean="0">
                <a:solidFill>
                  <a:schemeClr val="tx1"/>
                </a:solidFill>
              </a:rPr>
              <a:t> МО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762000"/>
            <a:ext cx="7010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/>
              <a:t>Муниципальные </a:t>
            </a:r>
            <a:r>
              <a:rPr lang="ru-RU" b="1" i="1" dirty="0" smtClean="0"/>
              <a:t>образования </a:t>
            </a:r>
            <a:r>
              <a:rPr lang="ru-RU" b="1" i="1" u="sng" dirty="0" smtClean="0"/>
              <a:t> </a:t>
            </a:r>
            <a:endParaRPr lang="en-US" b="1" i="1" u="sng" dirty="0" smtClean="0"/>
          </a:p>
          <a:p>
            <a:pPr algn="ctr"/>
            <a:r>
              <a:rPr lang="ru-RU" sz="1600" b="1" i="1" u="sng" dirty="0" smtClean="0"/>
              <a:t> </a:t>
            </a:r>
            <a:r>
              <a:rPr lang="ru-RU" sz="2000" b="1" i="1" u="sng" dirty="0" smtClean="0"/>
              <a:t>с низким</a:t>
            </a:r>
            <a:r>
              <a:rPr lang="en-US" sz="2000" b="1" i="1" u="sng" dirty="0" smtClean="0"/>
              <a:t> </a:t>
            </a:r>
            <a:r>
              <a:rPr lang="ru-RU" sz="2000" b="1" i="1" u="sng" dirty="0" smtClean="0"/>
              <a:t>качеством</a:t>
            </a:r>
            <a:r>
              <a:rPr lang="ru-RU" sz="2000" b="1" i="1" dirty="0" smtClean="0"/>
              <a:t> </a:t>
            </a:r>
            <a:r>
              <a:rPr lang="ru-RU" b="1" i="1" dirty="0"/>
              <a:t>управления </a:t>
            </a:r>
            <a:r>
              <a:rPr lang="ru-RU" b="1" i="1" dirty="0" smtClean="0"/>
              <a:t>муниципальными финансами </a:t>
            </a:r>
          </a:p>
          <a:p>
            <a:pPr algn="ctr"/>
            <a:r>
              <a:rPr lang="ru-RU" b="1" i="1" dirty="0" smtClean="0"/>
              <a:t>за 2015 год</a:t>
            </a:r>
            <a:endParaRPr lang="ru-RU" dirty="0"/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457200" y="1905000"/>
            <a:ext cx="3962400" cy="4191000"/>
          </a:xfrm>
          <a:prstGeom prst="round2DiagRect">
            <a:avLst/>
          </a:prstGeom>
          <a:gradFill flip="none"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Акшинский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Каларский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Красночикойский район, Кыринский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Могойтуйский район,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Нерчинский район, </a:t>
            </a:r>
            <a:r>
              <a:rPr lang="ru-RU" b="1" dirty="0" err="1" smtClean="0">
                <a:solidFill>
                  <a:schemeClr val="tx1"/>
                </a:solidFill>
              </a:rPr>
              <a:t>Оловяннинский</a:t>
            </a:r>
            <a:r>
              <a:rPr lang="ru-RU" b="1" dirty="0" smtClean="0">
                <a:solidFill>
                  <a:schemeClr val="tx1"/>
                </a:solidFill>
              </a:rPr>
              <a:t> район, Ононский район,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Чернышевский район,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Шилкинский район,</a:t>
            </a:r>
          </a:p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г.Петровск</a:t>
            </a:r>
            <a:r>
              <a:rPr lang="ru-RU" b="1" dirty="0" smtClean="0">
                <a:solidFill>
                  <a:schemeClr val="tx1"/>
                </a:solidFill>
              </a:rPr>
              <a:t>-Забайкальский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159</Words>
  <Application>Microsoft Office PowerPoint</Application>
  <PresentationFormat>Экран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Министерство финансов Забайкальского края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финансов Забайкальского края</dc:title>
  <dc:creator>V</dc:creator>
  <cp:lastModifiedBy>24</cp:lastModifiedBy>
  <cp:revision>74</cp:revision>
  <cp:lastPrinted>2016-06-24T00:40:31Z</cp:lastPrinted>
  <dcterms:created xsi:type="dcterms:W3CDTF">2013-07-04T20:11:50Z</dcterms:created>
  <dcterms:modified xsi:type="dcterms:W3CDTF">2016-06-27T04:39:03Z</dcterms:modified>
</cp:coreProperties>
</file>